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8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F92"/>
    <a:srgbClr val="005B90"/>
    <a:srgbClr val="656A6E"/>
    <a:srgbClr val="47494B"/>
    <a:srgbClr val="7D8184"/>
    <a:srgbClr val="1A1B1C"/>
    <a:srgbClr val="8B8E93"/>
    <a:srgbClr val="323B5F"/>
    <a:srgbClr val="333659"/>
    <a:srgbClr val="352E5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B75E87-ABAA-4DD4-8E0F-7FA515F21647}" type="datetimeFigureOut">
              <a:rPr lang="en-US" smtClean="0"/>
              <a:t>4/2/2024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C33DA5-CA4B-481A-A909-757692AAF3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4104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6EBC6D-8B7C-477E-AFE0-4AF07A0EE48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7D9C8F7-B9C9-4A6D-B783-DEA6E6070D5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6760F93A-8465-45F9-A7FA-8BE37DFB600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3574743"/>
            <a:ext cx="9144000" cy="1655762"/>
          </a:xfrm>
        </p:spPr>
        <p:txBody>
          <a:bodyPr anchor="ctr" anchorCtr="0"/>
          <a:lstStyle>
            <a:lvl1pPr marL="0" indent="0" algn="ctr">
              <a:buNone/>
              <a:defRPr sz="2400">
                <a:solidFill>
                  <a:srgbClr val="005B90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Authors &amp; Affiliations Here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DE0C020-D48C-448C-BF54-B9AE3E9FDAF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524000" y="1610436"/>
            <a:ext cx="9144000" cy="1641455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4000">
                <a:solidFill>
                  <a:srgbClr val="005F92"/>
                </a:solidFill>
              </a:defRPr>
            </a:lvl1pPr>
          </a:lstStyle>
          <a:p>
            <a:pPr lvl="0"/>
            <a:r>
              <a:rPr lang="en-US" dirty="0"/>
              <a:t>Presentation Title Here</a:t>
            </a: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D58F163E-9CBF-C8C3-9882-FCD6C8C0C4E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50472" y="6574971"/>
            <a:ext cx="10091057" cy="26185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2024 IEEE Intersociety Conference on Thermal and Thermomechanical Phenomena in Electronic Systems │ Denver, CO │  May 28 – 31, 2024</a:t>
            </a:r>
          </a:p>
        </p:txBody>
      </p:sp>
    </p:spTree>
    <p:extLst>
      <p:ext uri="{BB962C8B-B14F-4D97-AF65-F5344CB8AC3E}">
        <p14:creationId xmlns:p14="http://schemas.microsoft.com/office/powerpoint/2010/main" val="149059153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7D9C8F7-B9C9-4A6D-B783-DEA6E6070D5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69F7D4-9CEC-A219-A1A3-C6F6D0159E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50472" y="6574971"/>
            <a:ext cx="10091057" cy="26185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2024 IEEE Intersociety Conference on Thermal and Thermomechanical Phenomena in Electronic Systems │ Denver, CO │  May 28 – 31, 2024</a:t>
            </a:r>
          </a:p>
        </p:txBody>
      </p:sp>
    </p:spTree>
    <p:extLst>
      <p:ext uri="{BB962C8B-B14F-4D97-AF65-F5344CB8AC3E}">
        <p14:creationId xmlns:p14="http://schemas.microsoft.com/office/powerpoint/2010/main" val="4092921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7D9C8F7-B9C9-4A6D-B783-DEA6E6070D5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9E7EFC-4213-75C2-5FD0-B0BEE81827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50472" y="6574971"/>
            <a:ext cx="10091057" cy="26185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2024 IEEE Intersociety Conference on Thermal and Thermomechanical Phenomena in Electronic Systems │ Denver, CO │  May 28 – 31, 2024</a:t>
            </a:r>
          </a:p>
        </p:txBody>
      </p:sp>
    </p:spTree>
    <p:extLst>
      <p:ext uri="{BB962C8B-B14F-4D97-AF65-F5344CB8AC3E}">
        <p14:creationId xmlns:p14="http://schemas.microsoft.com/office/powerpoint/2010/main" val="154733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7D9C8F7-B9C9-4A6D-B783-DEA6E6070D5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71612A-5504-FBB2-2728-819326B7B3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50472" y="6574971"/>
            <a:ext cx="10091057" cy="26185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2024 IEEE Intersociety Conference on Thermal and Thermomechanical Phenomena in Electronic Systems │ Denver, CO │  May 28 – 31, 2024</a:t>
            </a:r>
          </a:p>
        </p:txBody>
      </p:sp>
    </p:spTree>
    <p:extLst>
      <p:ext uri="{BB962C8B-B14F-4D97-AF65-F5344CB8AC3E}">
        <p14:creationId xmlns:p14="http://schemas.microsoft.com/office/powerpoint/2010/main" val="1607838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AC5BE7-EF98-49BB-9569-6EF2F63E242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Slide Title Here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BEA341-692E-4C32-A199-DDDC7B8AB5EB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buClr>
                <a:srgbClr val="828689"/>
              </a:buClr>
              <a:defRPr>
                <a:solidFill>
                  <a:srgbClr val="005F92"/>
                </a:solidFill>
              </a:defRPr>
            </a:lvl1pPr>
            <a:lvl2pPr>
              <a:defRPr>
                <a:solidFill>
                  <a:srgbClr val="2F486E"/>
                </a:solidFill>
              </a:defRPr>
            </a:lvl2pPr>
            <a:lvl3pPr>
              <a:defRPr>
                <a:solidFill>
                  <a:srgbClr val="2F486E"/>
                </a:solidFill>
              </a:defRPr>
            </a:lvl3pPr>
            <a:lvl4pPr>
              <a:defRPr>
                <a:solidFill>
                  <a:srgbClr val="2F486E"/>
                </a:solidFill>
              </a:defRPr>
            </a:lvl4pPr>
            <a:lvl5pPr>
              <a:defRPr>
                <a:solidFill>
                  <a:srgbClr val="2F486E"/>
                </a:solidFill>
              </a:defRPr>
            </a:lvl5pPr>
          </a:lstStyle>
          <a:p>
            <a:pPr lvl="0"/>
            <a:r>
              <a:rPr lang="en-US" dirty="0"/>
              <a:t>Slide Content Here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368FBA-C55D-4716-BAC7-4CC5ED9073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D9C8F7-B9C9-4A6D-B783-DEA6E6070D58}" type="slidenum">
              <a:rPr lang="en-US" smtClean="0"/>
              <a:t>‹#›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419A6667-4E32-F68A-5E2E-520157B153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50472" y="6574971"/>
            <a:ext cx="10091057" cy="26185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2024 IEEE Intersociety Conference on Thermal and Thermomechanical Phenomena in Electronic Systems │ Denver, CO │  May 28 – 31, 2024</a:t>
            </a:r>
          </a:p>
        </p:txBody>
      </p:sp>
    </p:spTree>
    <p:extLst>
      <p:ext uri="{BB962C8B-B14F-4D97-AF65-F5344CB8AC3E}">
        <p14:creationId xmlns:p14="http://schemas.microsoft.com/office/powerpoint/2010/main" val="3360574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7D9C8F7-B9C9-4A6D-B783-DEA6E6070D5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EFC474-0FF4-15B0-E1C8-71199DF900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50472" y="6574971"/>
            <a:ext cx="10091057" cy="26185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2024 IEEE Intersociety Conference on Thermal and Thermomechanical Phenomena in Electronic Systems │ Denver, CO │  May 28 – 31, 2024</a:t>
            </a:r>
          </a:p>
        </p:txBody>
      </p:sp>
    </p:spTree>
    <p:extLst>
      <p:ext uri="{BB962C8B-B14F-4D97-AF65-F5344CB8AC3E}">
        <p14:creationId xmlns:p14="http://schemas.microsoft.com/office/powerpoint/2010/main" val="771639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A blue and grey logo&#10;&#10;Description automatically generated">
            <a:extLst>
              <a:ext uri="{FF2B5EF4-FFF2-40B4-BE49-F238E27FC236}">
                <a16:creationId xmlns:a16="http://schemas.microsoft.com/office/drawing/2014/main" id="{64D56DE4-969B-B8FD-852B-0BB9B65D47B0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75867" y="60502"/>
            <a:ext cx="1732216" cy="531393"/>
          </a:xfrm>
          <a:prstGeom prst="rect">
            <a:avLst/>
          </a:prstGeom>
        </p:spPr>
      </p:pic>
      <p:sp>
        <p:nvSpPr>
          <p:cNvPr id="16" name="Rectangle 1">
            <a:extLst>
              <a:ext uri="{FF2B5EF4-FFF2-40B4-BE49-F238E27FC236}">
                <a16:creationId xmlns:a16="http://schemas.microsoft.com/office/drawing/2014/main" id="{753E8B26-9EC2-42C0-809A-7FD526DAE731}"/>
              </a:ext>
            </a:extLst>
          </p:cNvPr>
          <p:cNvSpPr/>
          <p:nvPr userDrawn="1"/>
        </p:nvSpPr>
        <p:spPr>
          <a:xfrm>
            <a:off x="0" y="6574971"/>
            <a:ext cx="12191999" cy="283028"/>
          </a:xfrm>
          <a:custGeom>
            <a:avLst/>
            <a:gdLst>
              <a:gd name="connsiteX0" fmla="*/ 0 w 9140825"/>
              <a:gd name="connsiteY0" fmla="*/ 0 h 298450"/>
              <a:gd name="connsiteX1" fmla="*/ 9140825 w 9140825"/>
              <a:gd name="connsiteY1" fmla="*/ 0 h 298450"/>
              <a:gd name="connsiteX2" fmla="*/ 9140825 w 9140825"/>
              <a:gd name="connsiteY2" fmla="*/ 298450 h 298450"/>
              <a:gd name="connsiteX3" fmla="*/ 0 w 9140825"/>
              <a:gd name="connsiteY3" fmla="*/ 298450 h 298450"/>
              <a:gd name="connsiteX4" fmla="*/ 0 w 9140825"/>
              <a:gd name="connsiteY4" fmla="*/ 0 h 298450"/>
              <a:gd name="connsiteX0" fmla="*/ 0 w 9140825"/>
              <a:gd name="connsiteY0" fmla="*/ 0 h 298450"/>
              <a:gd name="connsiteX1" fmla="*/ 313765 w 9140825"/>
              <a:gd name="connsiteY1" fmla="*/ 2615 h 298450"/>
              <a:gd name="connsiteX2" fmla="*/ 9140825 w 9140825"/>
              <a:gd name="connsiteY2" fmla="*/ 0 h 298450"/>
              <a:gd name="connsiteX3" fmla="*/ 9140825 w 9140825"/>
              <a:gd name="connsiteY3" fmla="*/ 298450 h 298450"/>
              <a:gd name="connsiteX4" fmla="*/ 0 w 9140825"/>
              <a:gd name="connsiteY4" fmla="*/ 298450 h 298450"/>
              <a:gd name="connsiteX5" fmla="*/ 0 w 9140825"/>
              <a:gd name="connsiteY5" fmla="*/ 0 h 298450"/>
              <a:gd name="connsiteX0" fmla="*/ 0 w 9140825"/>
              <a:gd name="connsiteY0" fmla="*/ 0 h 298450"/>
              <a:gd name="connsiteX1" fmla="*/ 313765 w 9140825"/>
              <a:gd name="connsiteY1" fmla="*/ 2615 h 298450"/>
              <a:gd name="connsiteX2" fmla="*/ 8795657 w 9140825"/>
              <a:gd name="connsiteY2" fmla="*/ 3943 h 298450"/>
              <a:gd name="connsiteX3" fmla="*/ 9140825 w 9140825"/>
              <a:gd name="connsiteY3" fmla="*/ 0 h 298450"/>
              <a:gd name="connsiteX4" fmla="*/ 9140825 w 9140825"/>
              <a:gd name="connsiteY4" fmla="*/ 298450 h 298450"/>
              <a:gd name="connsiteX5" fmla="*/ 0 w 9140825"/>
              <a:gd name="connsiteY5" fmla="*/ 298450 h 298450"/>
              <a:gd name="connsiteX6" fmla="*/ 0 w 9140825"/>
              <a:gd name="connsiteY6" fmla="*/ 0 h 298450"/>
              <a:gd name="connsiteX0" fmla="*/ 0 w 9140825"/>
              <a:gd name="connsiteY0" fmla="*/ 0 h 298450"/>
              <a:gd name="connsiteX1" fmla="*/ 313765 w 9140825"/>
              <a:gd name="connsiteY1" fmla="*/ 2615 h 298450"/>
              <a:gd name="connsiteX2" fmla="*/ 8795657 w 9140825"/>
              <a:gd name="connsiteY2" fmla="*/ 3943 h 298450"/>
              <a:gd name="connsiteX3" fmla="*/ 9140825 w 9140825"/>
              <a:gd name="connsiteY3" fmla="*/ 298450 h 298450"/>
              <a:gd name="connsiteX4" fmla="*/ 0 w 9140825"/>
              <a:gd name="connsiteY4" fmla="*/ 298450 h 298450"/>
              <a:gd name="connsiteX5" fmla="*/ 0 w 9140825"/>
              <a:gd name="connsiteY5" fmla="*/ 0 h 298450"/>
              <a:gd name="connsiteX0" fmla="*/ 0 w 9140825"/>
              <a:gd name="connsiteY0" fmla="*/ 0 h 298450"/>
              <a:gd name="connsiteX1" fmla="*/ 313765 w 9140825"/>
              <a:gd name="connsiteY1" fmla="*/ 2615 h 298450"/>
              <a:gd name="connsiteX2" fmla="*/ 8795657 w 9140825"/>
              <a:gd name="connsiteY2" fmla="*/ 3943 h 298450"/>
              <a:gd name="connsiteX3" fmla="*/ 9140825 w 9140825"/>
              <a:gd name="connsiteY3" fmla="*/ 298450 h 298450"/>
              <a:gd name="connsiteX4" fmla="*/ 0 w 9140825"/>
              <a:gd name="connsiteY4" fmla="*/ 298450 h 298450"/>
              <a:gd name="connsiteX5" fmla="*/ 0 w 9140825"/>
              <a:gd name="connsiteY5" fmla="*/ 0 h 298450"/>
              <a:gd name="connsiteX0" fmla="*/ 0 w 9140825"/>
              <a:gd name="connsiteY0" fmla="*/ 0 h 298450"/>
              <a:gd name="connsiteX1" fmla="*/ 313765 w 9140825"/>
              <a:gd name="connsiteY1" fmla="*/ 2615 h 298450"/>
              <a:gd name="connsiteX2" fmla="*/ 8795657 w 9140825"/>
              <a:gd name="connsiteY2" fmla="*/ 3943 h 298450"/>
              <a:gd name="connsiteX3" fmla="*/ 9140825 w 9140825"/>
              <a:gd name="connsiteY3" fmla="*/ 298450 h 298450"/>
              <a:gd name="connsiteX4" fmla="*/ 0 w 9140825"/>
              <a:gd name="connsiteY4" fmla="*/ 298450 h 298450"/>
              <a:gd name="connsiteX5" fmla="*/ 0 w 9140825"/>
              <a:gd name="connsiteY5" fmla="*/ 0 h 298450"/>
              <a:gd name="connsiteX0" fmla="*/ 0 w 9140825"/>
              <a:gd name="connsiteY0" fmla="*/ 0 h 298450"/>
              <a:gd name="connsiteX1" fmla="*/ 313765 w 9140825"/>
              <a:gd name="connsiteY1" fmla="*/ 2615 h 298450"/>
              <a:gd name="connsiteX2" fmla="*/ 8534399 w 9140825"/>
              <a:gd name="connsiteY2" fmla="*/ 3943 h 298450"/>
              <a:gd name="connsiteX3" fmla="*/ 9140825 w 9140825"/>
              <a:gd name="connsiteY3" fmla="*/ 298450 h 298450"/>
              <a:gd name="connsiteX4" fmla="*/ 0 w 9140825"/>
              <a:gd name="connsiteY4" fmla="*/ 298450 h 298450"/>
              <a:gd name="connsiteX5" fmla="*/ 0 w 9140825"/>
              <a:gd name="connsiteY5" fmla="*/ 0 h 298450"/>
              <a:gd name="connsiteX0" fmla="*/ 0 w 9140825"/>
              <a:gd name="connsiteY0" fmla="*/ 0 h 298450"/>
              <a:gd name="connsiteX1" fmla="*/ 313765 w 9140825"/>
              <a:gd name="connsiteY1" fmla="*/ 2615 h 298450"/>
              <a:gd name="connsiteX2" fmla="*/ 8534399 w 9140825"/>
              <a:gd name="connsiteY2" fmla="*/ 3943 h 298450"/>
              <a:gd name="connsiteX3" fmla="*/ 9140825 w 9140825"/>
              <a:gd name="connsiteY3" fmla="*/ 298450 h 298450"/>
              <a:gd name="connsiteX4" fmla="*/ 0 w 9140825"/>
              <a:gd name="connsiteY4" fmla="*/ 298450 h 298450"/>
              <a:gd name="connsiteX5" fmla="*/ 0 w 9140825"/>
              <a:gd name="connsiteY5" fmla="*/ 0 h 298450"/>
              <a:gd name="connsiteX0" fmla="*/ 0 w 9141163"/>
              <a:gd name="connsiteY0" fmla="*/ 0 h 298450"/>
              <a:gd name="connsiteX1" fmla="*/ 313765 w 9141163"/>
              <a:gd name="connsiteY1" fmla="*/ 2615 h 298450"/>
              <a:gd name="connsiteX2" fmla="*/ 8534399 w 9141163"/>
              <a:gd name="connsiteY2" fmla="*/ 3943 h 298450"/>
              <a:gd name="connsiteX3" fmla="*/ 9140825 w 9141163"/>
              <a:gd name="connsiteY3" fmla="*/ 298450 h 298450"/>
              <a:gd name="connsiteX4" fmla="*/ 0 w 9141163"/>
              <a:gd name="connsiteY4" fmla="*/ 298450 h 298450"/>
              <a:gd name="connsiteX5" fmla="*/ 0 w 9141163"/>
              <a:gd name="connsiteY5" fmla="*/ 0 h 298450"/>
              <a:gd name="connsiteX0" fmla="*/ 0 w 9141163"/>
              <a:gd name="connsiteY0" fmla="*/ 0 h 298450"/>
              <a:gd name="connsiteX1" fmla="*/ 617078 w 9141163"/>
              <a:gd name="connsiteY1" fmla="*/ 6249 h 298450"/>
              <a:gd name="connsiteX2" fmla="*/ 8534399 w 9141163"/>
              <a:gd name="connsiteY2" fmla="*/ 3943 h 298450"/>
              <a:gd name="connsiteX3" fmla="*/ 9140825 w 9141163"/>
              <a:gd name="connsiteY3" fmla="*/ 298450 h 298450"/>
              <a:gd name="connsiteX4" fmla="*/ 0 w 9141163"/>
              <a:gd name="connsiteY4" fmla="*/ 298450 h 298450"/>
              <a:gd name="connsiteX5" fmla="*/ 0 w 9141163"/>
              <a:gd name="connsiteY5" fmla="*/ 0 h 298450"/>
              <a:gd name="connsiteX0" fmla="*/ 0 w 9141163"/>
              <a:gd name="connsiteY0" fmla="*/ 294507 h 294507"/>
              <a:gd name="connsiteX1" fmla="*/ 617078 w 9141163"/>
              <a:gd name="connsiteY1" fmla="*/ 2306 h 294507"/>
              <a:gd name="connsiteX2" fmla="*/ 8534399 w 9141163"/>
              <a:gd name="connsiteY2" fmla="*/ 0 h 294507"/>
              <a:gd name="connsiteX3" fmla="*/ 9140825 w 9141163"/>
              <a:gd name="connsiteY3" fmla="*/ 294507 h 294507"/>
              <a:gd name="connsiteX4" fmla="*/ 0 w 9141163"/>
              <a:gd name="connsiteY4" fmla="*/ 294507 h 294507"/>
              <a:gd name="connsiteX0" fmla="*/ 0 w 9141163"/>
              <a:gd name="connsiteY0" fmla="*/ 294507 h 294507"/>
              <a:gd name="connsiteX1" fmla="*/ 617078 w 9141163"/>
              <a:gd name="connsiteY1" fmla="*/ 2306 h 294507"/>
              <a:gd name="connsiteX2" fmla="*/ 8534399 w 9141163"/>
              <a:gd name="connsiteY2" fmla="*/ 0 h 294507"/>
              <a:gd name="connsiteX3" fmla="*/ 9140825 w 9141163"/>
              <a:gd name="connsiteY3" fmla="*/ 294507 h 294507"/>
              <a:gd name="connsiteX4" fmla="*/ 0 w 9141163"/>
              <a:gd name="connsiteY4" fmla="*/ 294507 h 294507"/>
              <a:gd name="connsiteX0" fmla="*/ 0 w 9141163"/>
              <a:gd name="connsiteY0" fmla="*/ 294507 h 294507"/>
              <a:gd name="connsiteX1" fmla="*/ 617078 w 9141163"/>
              <a:gd name="connsiteY1" fmla="*/ 2306 h 294507"/>
              <a:gd name="connsiteX2" fmla="*/ 8534399 w 9141163"/>
              <a:gd name="connsiteY2" fmla="*/ 0 h 294507"/>
              <a:gd name="connsiteX3" fmla="*/ 9140825 w 9141163"/>
              <a:gd name="connsiteY3" fmla="*/ 294507 h 294507"/>
              <a:gd name="connsiteX4" fmla="*/ 0 w 9141163"/>
              <a:gd name="connsiteY4" fmla="*/ 294507 h 294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1163" h="294507">
                <a:moveTo>
                  <a:pt x="0" y="294507"/>
                </a:moveTo>
                <a:cubicBezTo>
                  <a:pt x="511" y="15366"/>
                  <a:pt x="-7900" y="12471"/>
                  <a:pt x="617078" y="2306"/>
                </a:cubicBezTo>
                <a:lnTo>
                  <a:pt x="8534399" y="0"/>
                </a:lnTo>
                <a:cubicBezTo>
                  <a:pt x="9145844" y="5913"/>
                  <a:pt x="9143441" y="18924"/>
                  <a:pt x="9140825" y="294507"/>
                </a:cubicBezTo>
                <a:lnTo>
                  <a:pt x="0" y="294507"/>
                </a:lnTo>
                <a:close/>
              </a:path>
            </a:pathLst>
          </a:custGeom>
          <a:gradFill>
            <a:gsLst>
              <a:gs pos="100000">
                <a:srgbClr val="545658"/>
              </a:gs>
              <a:gs pos="0">
                <a:schemeClr val="accent1">
                  <a:shade val="67500"/>
                  <a:satMod val="115000"/>
                </a:schemeClr>
              </a:gs>
              <a:gs pos="0">
                <a:srgbClr val="156A9E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Rectangle 1">
            <a:extLst>
              <a:ext uri="{FF2B5EF4-FFF2-40B4-BE49-F238E27FC236}">
                <a16:creationId xmlns:a16="http://schemas.microsoft.com/office/drawing/2014/main" id="{962C50D3-3D0A-474D-8E94-D94FFA17A8BF}"/>
              </a:ext>
            </a:extLst>
          </p:cNvPr>
          <p:cNvSpPr/>
          <p:nvPr userDrawn="1"/>
        </p:nvSpPr>
        <p:spPr>
          <a:xfrm flipV="1">
            <a:off x="1919594" y="-4"/>
            <a:ext cx="8352814" cy="617835"/>
          </a:xfrm>
          <a:custGeom>
            <a:avLst/>
            <a:gdLst>
              <a:gd name="connsiteX0" fmla="*/ 0 w 9140825"/>
              <a:gd name="connsiteY0" fmla="*/ 0 h 298450"/>
              <a:gd name="connsiteX1" fmla="*/ 9140825 w 9140825"/>
              <a:gd name="connsiteY1" fmla="*/ 0 h 298450"/>
              <a:gd name="connsiteX2" fmla="*/ 9140825 w 9140825"/>
              <a:gd name="connsiteY2" fmla="*/ 298450 h 298450"/>
              <a:gd name="connsiteX3" fmla="*/ 0 w 9140825"/>
              <a:gd name="connsiteY3" fmla="*/ 298450 h 298450"/>
              <a:gd name="connsiteX4" fmla="*/ 0 w 9140825"/>
              <a:gd name="connsiteY4" fmla="*/ 0 h 298450"/>
              <a:gd name="connsiteX0" fmla="*/ 0 w 9140825"/>
              <a:gd name="connsiteY0" fmla="*/ 0 h 298450"/>
              <a:gd name="connsiteX1" fmla="*/ 313765 w 9140825"/>
              <a:gd name="connsiteY1" fmla="*/ 2615 h 298450"/>
              <a:gd name="connsiteX2" fmla="*/ 9140825 w 9140825"/>
              <a:gd name="connsiteY2" fmla="*/ 0 h 298450"/>
              <a:gd name="connsiteX3" fmla="*/ 9140825 w 9140825"/>
              <a:gd name="connsiteY3" fmla="*/ 298450 h 298450"/>
              <a:gd name="connsiteX4" fmla="*/ 0 w 9140825"/>
              <a:gd name="connsiteY4" fmla="*/ 298450 h 298450"/>
              <a:gd name="connsiteX5" fmla="*/ 0 w 9140825"/>
              <a:gd name="connsiteY5" fmla="*/ 0 h 298450"/>
              <a:gd name="connsiteX0" fmla="*/ 0 w 9140825"/>
              <a:gd name="connsiteY0" fmla="*/ 0 h 298450"/>
              <a:gd name="connsiteX1" fmla="*/ 313765 w 9140825"/>
              <a:gd name="connsiteY1" fmla="*/ 2615 h 298450"/>
              <a:gd name="connsiteX2" fmla="*/ 8795657 w 9140825"/>
              <a:gd name="connsiteY2" fmla="*/ 3943 h 298450"/>
              <a:gd name="connsiteX3" fmla="*/ 9140825 w 9140825"/>
              <a:gd name="connsiteY3" fmla="*/ 0 h 298450"/>
              <a:gd name="connsiteX4" fmla="*/ 9140825 w 9140825"/>
              <a:gd name="connsiteY4" fmla="*/ 298450 h 298450"/>
              <a:gd name="connsiteX5" fmla="*/ 0 w 9140825"/>
              <a:gd name="connsiteY5" fmla="*/ 298450 h 298450"/>
              <a:gd name="connsiteX6" fmla="*/ 0 w 9140825"/>
              <a:gd name="connsiteY6" fmla="*/ 0 h 298450"/>
              <a:gd name="connsiteX0" fmla="*/ 0 w 9140825"/>
              <a:gd name="connsiteY0" fmla="*/ 0 h 298450"/>
              <a:gd name="connsiteX1" fmla="*/ 313765 w 9140825"/>
              <a:gd name="connsiteY1" fmla="*/ 2615 h 298450"/>
              <a:gd name="connsiteX2" fmla="*/ 8795657 w 9140825"/>
              <a:gd name="connsiteY2" fmla="*/ 3943 h 298450"/>
              <a:gd name="connsiteX3" fmla="*/ 9140825 w 9140825"/>
              <a:gd name="connsiteY3" fmla="*/ 298450 h 298450"/>
              <a:gd name="connsiteX4" fmla="*/ 0 w 9140825"/>
              <a:gd name="connsiteY4" fmla="*/ 298450 h 298450"/>
              <a:gd name="connsiteX5" fmla="*/ 0 w 9140825"/>
              <a:gd name="connsiteY5" fmla="*/ 0 h 298450"/>
              <a:gd name="connsiteX0" fmla="*/ 0 w 9140825"/>
              <a:gd name="connsiteY0" fmla="*/ 0 h 298450"/>
              <a:gd name="connsiteX1" fmla="*/ 313765 w 9140825"/>
              <a:gd name="connsiteY1" fmla="*/ 2615 h 298450"/>
              <a:gd name="connsiteX2" fmla="*/ 8795657 w 9140825"/>
              <a:gd name="connsiteY2" fmla="*/ 3943 h 298450"/>
              <a:gd name="connsiteX3" fmla="*/ 9140825 w 9140825"/>
              <a:gd name="connsiteY3" fmla="*/ 298450 h 298450"/>
              <a:gd name="connsiteX4" fmla="*/ 0 w 9140825"/>
              <a:gd name="connsiteY4" fmla="*/ 298450 h 298450"/>
              <a:gd name="connsiteX5" fmla="*/ 0 w 9140825"/>
              <a:gd name="connsiteY5" fmla="*/ 0 h 298450"/>
              <a:gd name="connsiteX0" fmla="*/ 0 w 9140825"/>
              <a:gd name="connsiteY0" fmla="*/ 0 h 298450"/>
              <a:gd name="connsiteX1" fmla="*/ 313765 w 9140825"/>
              <a:gd name="connsiteY1" fmla="*/ 2615 h 298450"/>
              <a:gd name="connsiteX2" fmla="*/ 8795657 w 9140825"/>
              <a:gd name="connsiteY2" fmla="*/ 3943 h 298450"/>
              <a:gd name="connsiteX3" fmla="*/ 9140825 w 9140825"/>
              <a:gd name="connsiteY3" fmla="*/ 298450 h 298450"/>
              <a:gd name="connsiteX4" fmla="*/ 0 w 9140825"/>
              <a:gd name="connsiteY4" fmla="*/ 298450 h 298450"/>
              <a:gd name="connsiteX5" fmla="*/ 0 w 9140825"/>
              <a:gd name="connsiteY5" fmla="*/ 0 h 298450"/>
              <a:gd name="connsiteX0" fmla="*/ 0 w 9140825"/>
              <a:gd name="connsiteY0" fmla="*/ 0 h 298450"/>
              <a:gd name="connsiteX1" fmla="*/ 313765 w 9140825"/>
              <a:gd name="connsiteY1" fmla="*/ 2615 h 298450"/>
              <a:gd name="connsiteX2" fmla="*/ 8534399 w 9140825"/>
              <a:gd name="connsiteY2" fmla="*/ 3943 h 298450"/>
              <a:gd name="connsiteX3" fmla="*/ 9140825 w 9140825"/>
              <a:gd name="connsiteY3" fmla="*/ 298450 h 298450"/>
              <a:gd name="connsiteX4" fmla="*/ 0 w 9140825"/>
              <a:gd name="connsiteY4" fmla="*/ 298450 h 298450"/>
              <a:gd name="connsiteX5" fmla="*/ 0 w 9140825"/>
              <a:gd name="connsiteY5" fmla="*/ 0 h 298450"/>
              <a:gd name="connsiteX0" fmla="*/ 0 w 9140825"/>
              <a:gd name="connsiteY0" fmla="*/ 0 h 298450"/>
              <a:gd name="connsiteX1" fmla="*/ 313765 w 9140825"/>
              <a:gd name="connsiteY1" fmla="*/ 2615 h 298450"/>
              <a:gd name="connsiteX2" fmla="*/ 8534399 w 9140825"/>
              <a:gd name="connsiteY2" fmla="*/ 3943 h 298450"/>
              <a:gd name="connsiteX3" fmla="*/ 9140825 w 9140825"/>
              <a:gd name="connsiteY3" fmla="*/ 298450 h 298450"/>
              <a:gd name="connsiteX4" fmla="*/ 0 w 9140825"/>
              <a:gd name="connsiteY4" fmla="*/ 298450 h 298450"/>
              <a:gd name="connsiteX5" fmla="*/ 0 w 9140825"/>
              <a:gd name="connsiteY5" fmla="*/ 0 h 298450"/>
              <a:gd name="connsiteX0" fmla="*/ 0 w 9141163"/>
              <a:gd name="connsiteY0" fmla="*/ 0 h 298450"/>
              <a:gd name="connsiteX1" fmla="*/ 313765 w 9141163"/>
              <a:gd name="connsiteY1" fmla="*/ 2615 h 298450"/>
              <a:gd name="connsiteX2" fmla="*/ 8534399 w 9141163"/>
              <a:gd name="connsiteY2" fmla="*/ 3943 h 298450"/>
              <a:gd name="connsiteX3" fmla="*/ 9140825 w 9141163"/>
              <a:gd name="connsiteY3" fmla="*/ 298450 h 298450"/>
              <a:gd name="connsiteX4" fmla="*/ 0 w 9141163"/>
              <a:gd name="connsiteY4" fmla="*/ 298450 h 298450"/>
              <a:gd name="connsiteX5" fmla="*/ 0 w 9141163"/>
              <a:gd name="connsiteY5" fmla="*/ 0 h 298450"/>
              <a:gd name="connsiteX0" fmla="*/ 0 w 9141163"/>
              <a:gd name="connsiteY0" fmla="*/ 0 h 298450"/>
              <a:gd name="connsiteX1" fmla="*/ 617078 w 9141163"/>
              <a:gd name="connsiteY1" fmla="*/ 6249 h 298450"/>
              <a:gd name="connsiteX2" fmla="*/ 8534399 w 9141163"/>
              <a:gd name="connsiteY2" fmla="*/ 3943 h 298450"/>
              <a:gd name="connsiteX3" fmla="*/ 9140825 w 9141163"/>
              <a:gd name="connsiteY3" fmla="*/ 298450 h 298450"/>
              <a:gd name="connsiteX4" fmla="*/ 0 w 9141163"/>
              <a:gd name="connsiteY4" fmla="*/ 298450 h 298450"/>
              <a:gd name="connsiteX5" fmla="*/ 0 w 9141163"/>
              <a:gd name="connsiteY5" fmla="*/ 0 h 298450"/>
              <a:gd name="connsiteX0" fmla="*/ 0 w 9141163"/>
              <a:gd name="connsiteY0" fmla="*/ 294507 h 294507"/>
              <a:gd name="connsiteX1" fmla="*/ 617078 w 9141163"/>
              <a:gd name="connsiteY1" fmla="*/ 2306 h 294507"/>
              <a:gd name="connsiteX2" fmla="*/ 8534399 w 9141163"/>
              <a:gd name="connsiteY2" fmla="*/ 0 h 294507"/>
              <a:gd name="connsiteX3" fmla="*/ 9140825 w 9141163"/>
              <a:gd name="connsiteY3" fmla="*/ 294507 h 294507"/>
              <a:gd name="connsiteX4" fmla="*/ 0 w 9141163"/>
              <a:gd name="connsiteY4" fmla="*/ 294507 h 294507"/>
              <a:gd name="connsiteX0" fmla="*/ 0 w 9141163"/>
              <a:gd name="connsiteY0" fmla="*/ 294507 h 294507"/>
              <a:gd name="connsiteX1" fmla="*/ 617078 w 9141163"/>
              <a:gd name="connsiteY1" fmla="*/ 2306 h 294507"/>
              <a:gd name="connsiteX2" fmla="*/ 8534399 w 9141163"/>
              <a:gd name="connsiteY2" fmla="*/ 0 h 294507"/>
              <a:gd name="connsiteX3" fmla="*/ 9140825 w 9141163"/>
              <a:gd name="connsiteY3" fmla="*/ 294507 h 294507"/>
              <a:gd name="connsiteX4" fmla="*/ 0 w 9141163"/>
              <a:gd name="connsiteY4" fmla="*/ 294507 h 294507"/>
              <a:gd name="connsiteX0" fmla="*/ 0 w 9141163"/>
              <a:gd name="connsiteY0" fmla="*/ 294507 h 294507"/>
              <a:gd name="connsiteX1" fmla="*/ 617078 w 9141163"/>
              <a:gd name="connsiteY1" fmla="*/ 2306 h 294507"/>
              <a:gd name="connsiteX2" fmla="*/ 8534399 w 9141163"/>
              <a:gd name="connsiteY2" fmla="*/ 0 h 294507"/>
              <a:gd name="connsiteX3" fmla="*/ 9140825 w 9141163"/>
              <a:gd name="connsiteY3" fmla="*/ 294507 h 294507"/>
              <a:gd name="connsiteX4" fmla="*/ 0 w 9141163"/>
              <a:gd name="connsiteY4" fmla="*/ 294507 h 294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41163" h="294507">
                <a:moveTo>
                  <a:pt x="0" y="294507"/>
                </a:moveTo>
                <a:cubicBezTo>
                  <a:pt x="511" y="15366"/>
                  <a:pt x="-7900" y="12471"/>
                  <a:pt x="617078" y="2306"/>
                </a:cubicBezTo>
                <a:lnTo>
                  <a:pt x="8534399" y="0"/>
                </a:lnTo>
                <a:cubicBezTo>
                  <a:pt x="9145844" y="5913"/>
                  <a:pt x="9143441" y="18924"/>
                  <a:pt x="9140825" y="294507"/>
                </a:cubicBezTo>
                <a:lnTo>
                  <a:pt x="0" y="294507"/>
                </a:lnTo>
                <a:close/>
              </a:path>
            </a:pathLst>
          </a:custGeom>
          <a:gradFill>
            <a:gsLst>
              <a:gs pos="100000">
                <a:srgbClr val="545658"/>
              </a:gs>
              <a:gs pos="0">
                <a:schemeClr val="accent1">
                  <a:shade val="67500"/>
                  <a:satMod val="115000"/>
                </a:schemeClr>
              </a:gs>
              <a:gs pos="0">
                <a:srgbClr val="156A9E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C7EF0CB-AE2F-466C-9C20-698564BA22A6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854" y="0"/>
            <a:ext cx="1536618" cy="614931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F5689B-5B5D-43C0-AEC9-58418D0E3420}"/>
              </a:ext>
            </a:extLst>
          </p:cNvPr>
          <p:cNvSpPr>
            <a:spLocks noGrp="1"/>
          </p:cNvSpPr>
          <p:nvPr userDrawn="1">
            <p:ph type="body" idx="1"/>
          </p:nvPr>
        </p:nvSpPr>
        <p:spPr>
          <a:xfrm>
            <a:off x="457200" y="1196811"/>
            <a:ext cx="11273246" cy="46959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Slide Content Here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64F8D9-01BE-4219-9B08-AA93267338ED}"/>
              </a:ext>
            </a:extLst>
          </p:cNvPr>
          <p:cNvSpPr>
            <a:spLocks noGrp="1"/>
          </p:cNvSpPr>
          <p:nvPr userDrawn="1">
            <p:ph type="ftr" sz="quarter" idx="3"/>
          </p:nvPr>
        </p:nvSpPr>
        <p:spPr>
          <a:xfrm>
            <a:off x="1050472" y="6574971"/>
            <a:ext cx="10091057" cy="26185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2024 IEEE Intersociety Conference on Thermal and Thermomechanical Phenomena in Electronic Systems │ Denver, CO │  May 28 – 31, 2024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11EC18-8DFB-42B4-A878-68559E320F4E}"/>
              </a:ext>
            </a:extLst>
          </p:cNvPr>
          <p:cNvSpPr>
            <a:spLocks noGrp="1"/>
          </p:cNvSpPr>
          <p:nvPr userDrawn="1">
            <p:ph type="sldNum" sz="quarter" idx="4"/>
          </p:nvPr>
        </p:nvSpPr>
        <p:spPr>
          <a:xfrm>
            <a:off x="11180717" y="6553797"/>
            <a:ext cx="636914" cy="2830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  <a:latin typeface="+mn-lt"/>
              </a:defRPr>
            </a:lvl1pPr>
          </a:lstStyle>
          <a:p>
            <a:fld id="{C7D9C8F7-B9C9-4A6D-B783-DEA6E6070D5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8809085-9F74-409E-B667-8D1E1AE13955}"/>
              </a:ext>
            </a:extLst>
          </p:cNvPr>
          <p:cNvSpPr>
            <a:spLocks noGrp="1"/>
          </p:cNvSpPr>
          <p:nvPr userDrawn="1">
            <p:ph type="title"/>
          </p:nvPr>
        </p:nvSpPr>
        <p:spPr>
          <a:xfrm>
            <a:off x="1919592" y="1"/>
            <a:ext cx="8352814" cy="6178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Slide Title Here </a:t>
            </a:r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A4712218-FECC-4A08-9C07-DD9BF1A8EF20}"/>
              </a:ext>
            </a:extLst>
          </p:cNvPr>
          <p:cNvSpPr txBox="1">
            <a:spLocks/>
          </p:cNvSpPr>
          <p:nvPr userDrawn="1"/>
        </p:nvSpPr>
        <p:spPr>
          <a:xfrm>
            <a:off x="1155700" y="6497638"/>
            <a:ext cx="6800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fontAlgn="auto" latinLnBrk="0" hangingPunct="1">
              <a:spcBef>
                <a:spcPts val="0"/>
              </a:spcBef>
              <a:spcAft>
                <a:spcPts val="0"/>
              </a:spcAft>
              <a:defRPr sz="12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0477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4" r:id="rId2"/>
    <p:sldLayoutId id="2147483652" r:id="rId3"/>
    <p:sldLayoutId id="2147483653" r:id="rId4"/>
    <p:sldLayoutId id="2147483650" r:id="rId5"/>
    <p:sldLayoutId id="2147483655" r:id="rId6"/>
  </p:sldLayoutIdLst>
  <p:hf hd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bg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2F486E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2F486E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2F486E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352C4F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352C4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ADA030-59B9-4054-934A-8456A93698F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7D9C8F7-B9C9-4A6D-B783-DEA6E6070D58}" type="slidenum">
              <a:rPr lang="en-US" smtClean="0"/>
              <a:t>1</a:t>
            </a:fld>
            <a:endParaRPr lang="en-US"/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648BE0D9-D70E-41F8-8742-F58730A5848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CE35461D-72C3-4077-A2CC-35D58626F9E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98BF317D-AD90-AD4D-3067-5F39064B9B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50472" y="6574971"/>
            <a:ext cx="10091057" cy="26185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2024 IEEE Intersociety Conference on Thermal and Thermomechanical Phenomena in Electronic Systems │ Denver, CO │  May 28 – 31, 2024</a:t>
            </a:r>
          </a:p>
        </p:txBody>
      </p:sp>
    </p:spTree>
    <p:extLst>
      <p:ext uri="{BB962C8B-B14F-4D97-AF65-F5344CB8AC3E}">
        <p14:creationId xmlns:p14="http://schemas.microsoft.com/office/powerpoint/2010/main" val="6975820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B131E-7020-4D1D-83E4-A93E18FD44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A76BD2-17DB-43DB-BE16-9D46F22E956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7D9C8F7-B9C9-4A6D-B783-DEA6E6070D58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34CA0C-E5BF-D805-1202-76AAA165D1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50472" y="6574971"/>
            <a:ext cx="10091057" cy="26185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0">
                <a:solidFill>
                  <a:schemeClr val="bg1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2024 IEEE Intersociety Conference on Thermal and Thermomechanical Phenomena in Electronic Systems │ Denver, CO │  May 28 – 31, 2024</a:t>
            </a:r>
          </a:p>
        </p:txBody>
      </p:sp>
    </p:spTree>
    <p:extLst>
      <p:ext uri="{BB962C8B-B14F-4D97-AF65-F5344CB8AC3E}">
        <p14:creationId xmlns:p14="http://schemas.microsoft.com/office/powerpoint/2010/main" val="35878758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vert="horz" lIns="91440" tIns="45720" rIns="91440" bIns="45720" rtlCol="0" anchor="ctr" anchorCtr="0">
        <a:normAutofit/>
      </a:bodyPr>
      <a:lstStyle>
        <a:defPPr>
          <a:defRPr sz="4000" dirty="0" smtClean="0">
            <a:solidFill>
              <a:srgbClr val="323B5F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7328</TotalTime>
  <Words>48</Words>
  <Application>Microsoft Office PowerPoint</Application>
  <PresentationFormat>Widescreen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john.maddox@uky.edu</dc:creator>
  <cp:lastModifiedBy>Jack Maddox</cp:lastModifiedBy>
  <cp:revision>49</cp:revision>
  <dcterms:created xsi:type="dcterms:W3CDTF">2018-01-19T17:44:35Z</dcterms:created>
  <dcterms:modified xsi:type="dcterms:W3CDTF">2024-04-02T19:08:49Z</dcterms:modified>
</cp:coreProperties>
</file>