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92"/>
    <a:srgbClr val="005B90"/>
    <a:srgbClr val="656A6E"/>
    <a:srgbClr val="47494B"/>
    <a:srgbClr val="7D8184"/>
    <a:srgbClr val="1A1B1C"/>
    <a:srgbClr val="8B8E93"/>
    <a:srgbClr val="323B5F"/>
    <a:srgbClr val="333659"/>
    <a:srgbClr val="35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75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75E87-ABAA-4DD4-8E0F-7FA515F2164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33DA5-CA4B-481A-A909-757692AA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1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EBC6D-8B7C-477E-AFE0-4AF07A0EE4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760F93A-8465-45F9-A7FA-8BE37DFB60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574743"/>
            <a:ext cx="9144000" cy="1655762"/>
          </a:xfrm>
        </p:spPr>
        <p:txBody>
          <a:bodyPr anchor="ctr" anchorCtr="0"/>
          <a:lstStyle>
            <a:lvl1pPr marL="0" indent="0" algn="ctr">
              <a:buNone/>
              <a:defRPr sz="2400">
                <a:solidFill>
                  <a:srgbClr val="005B9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Authors &amp; Affiliations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E0C020-D48C-448C-BF54-B9AE3E9FDA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610436"/>
            <a:ext cx="9144000" cy="164145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000">
                <a:solidFill>
                  <a:srgbClr val="005F92"/>
                </a:solidFill>
              </a:defRPr>
            </a:lvl1pPr>
          </a:lstStyle>
          <a:p>
            <a:pPr lvl="0"/>
            <a:r>
              <a:rPr lang="en-US" dirty="0"/>
              <a:t>Presentation Title Here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58F163E-9CBF-C8C3-9882-FCD6C8C0C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│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1490591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9F7D4-9CEC-A219-A1A3-C6F6D0159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│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409292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E7EFC-4213-75C2-5FD0-B0BEE8182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│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15473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1612A-5504-FBB2-2728-819326B7B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│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160783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C5BE7-EF98-49BB-9569-6EF2F63E24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EA341-692E-4C32-A199-DDDC7B8AB5EB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rgbClr val="828689"/>
              </a:buClr>
              <a:defRPr>
                <a:solidFill>
                  <a:srgbClr val="005F92"/>
                </a:solidFill>
              </a:defRPr>
            </a:lvl1pPr>
            <a:lvl2pPr>
              <a:defRPr>
                <a:solidFill>
                  <a:srgbClr val="2F486E"/>
                </a:solidFill>
              </a:defRPr>
            </a:lvl2pPr>
            <a:lvl3pPr>
              <a:defRPr>
                <a:solidFill>
                  <a:srgbClr val="2F486E"/>
                </a:solidFill>
              </a:defRPr>
            </a:lvl3pPr>
            <a:lvl4pPr>
              <a:defRPr>
                <a:solidFill>
                  <a:srgbClr val="2F486E"/>
                </a:solidFill>
              </a:defRPr>
            </a:lvl4pPr>
            <a:lvl5pPr>
              <a:defRPr>
                <a:solidFill>
                  <a:srgbClr val="2F486E"/>
                </a:solidFill>
              </a:defRPr>
            </a:lvl5pPr>
          </a:lstStyle>
          <a:p>
            <a:pPr lvl="0"/>
            <a:r>
              <a:rPr lang="en-US" dirty="0"/>
              <a:t>Slide Content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68FBA-C55D-4716-BAC7-4CC5ED907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19A6667-4E32-F68A-5E2E-520157B15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│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336057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FC474-0FF4-15B0-E1C8-71199DF90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│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77163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>
            <a:extLst>
              <a:ext uri="{FF2B5EF4-FFF2-40B4-BE49-F238E27FC236}">
                <a16:creationId xmlns:a16="http://schemas.microsoft.com/office/drawing/2014/main" id="{753E8B26-9EC2-42C0-809A-7FD526DAE731}"/>
              </a:ext>
            </a:extLst>
          </p:cNvPr>
          <p:cNvSpPr/>
          <p:nvPr userDrawn="1"/>
        </p:nvSpPr>
        <p:spPr>
          <a:xfrm>
            <a:off x="0" y="6574971"/>
            <a:ext cx="12191999" cy="283028"/>
          </a:xfrm>
          <a:custGeom>
            <a:avLst/>
            <a:gdLst>
              <a:gd name="connsiteX0" fmla="*/ 0 w 9140825"/>
              <a:gd name="connsiteY0" fmla="*/ 0 h 298450"/>
              <a:gd name="connsiteX1" fmla="*/ 9140825 w 9140825"/>
              <a:gd name="connsiteY1" fmla="*/ 0 h 298450"/>
              <a:gd name="connsiteX2" fmla="*/ 9140825 w 9140825"/>
              <a:gd name="connsiteY2" fmla="*/ 298450 h 298450"/>
              <a:gd name="connsiteX3" fmla="*/ 0 w 9140825"/>
              <a:gd name="connsiteY3" fmla="*/ 298450 h 298450"/>
              <a:gd name="connsiteX4" fmla="*/ 0 w 9140825"/>
              <a:gd name="connsiteY4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9140825 w 9140825"/>
              <a:gd name="connsiteY2" fmla="*/ 0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0 h 298450"/>
              <a:gd name="connsiteX4" fmla="*/ 9140825 w 9140825"/>
              <a:gd name="connsiteY4" fmla="*/ 298450 h 298450"/>
              <a:gd name="connsiteX5" fmla="*/ 0 w 9140825"/>
              <a:gd name="connsiteY5" fmla="*/ 298450 h 298450"/>
              <a:gd name="connsiteX6" fmla="*/ 0 w 9140825"/>
              <a:gd name="connsiteY6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1163"/>
              <a:gd name="connsiteY0" fmla="*/ 0 h 298450"/>
              <a:gd name="connsiteX1" fmla="*/ 313765 w 9141163"/>
              <a:gd name="connsiteY1" fmla="*/ 2615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0 h 298450"/>
              <a:gd name="connsiteX1" fmla="*/ 617078 w 9141163"/>
              <a:gd name="connsiteY1" fmla="*/ 6249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163" h="294507">
                <a:moveTo>
                  <a:pt x="0" y="294507"/>
                </a:moveTo>
                <a:cubicBezTo>
                  <a:pt x="511" y="15366"/>
                  <a:pt x="-7900" y="12471"/>
                  <a:pt x="617078" y="2306"/>
                </a:cubicBezTo>
                <a:lnTo>
                  <a:pt x="8534399" y="0"/>
                </a:lnTo>
                <a:cubicBezTo>
                  <a:pt x="9145844" y="5913"/>
                  <a:pt x="9143441" y="18924"/>
                  <a:pt x="9140825" y="294507"/>
                </a:cubicBezTo>
                <a:lnTo>
                  <a:pt x="0" y="294507"/>
                </a:lnTo>
                <a:close/>
              </a:path>
            </a:pathLst>
          </a:custGeom>
          <a:gradFill>
            <a:gsLst>
              <a:gs pos="100000">
                <a:srgbClr val="545658"/>
              </a:gs>
              <a:gs pos="0">
                <a:schemeClr val="accent1">
                  <a:shade val="67500"/>
                  <a:satMod val="115000"/>
                </a:schemeClr>
              </a:gs>
              <a:gs pos="0">
                <a:srgbClr val="156A9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962C50D3-3D0A-474D-8E94-D94FFA17A8BF}"/>
              </a:ext>
            </a:extLst>
          </p:cNvPr>
          <p:cNvSpPr/>
          <p:nvPr userDrawn="1"/>
        </p:nvSpPr>
        <p:spPr>
          <a:xfrm flipV="1">
            <a:off x="1919594" y="-4"/>
            <a:ext cx="8352814" cy="617835"/>
          </a:xfrm>
          <a:custGeom>
            <a:avLst/>
            <a:gdLst>
              <a:gd name="connsiteX0" fmla="*/ 0 w 9140825"/>
              <a:gd name="connsiteY0" fmla="*/ 0 h 298450"/>
              <a:gd name="connsiteX1" fmla="*/ 9140825 w 9140825"/>
              <a:gd name="connsiteY1" fmla="*/ 0 h 298450"/>
              <a:gd name="connsiteX2" fmla="*/ 9140825 w 9140825"/>
              <a:gd name="connsiteY2" fmla="*/ 298450 h 298450"/>
              <a:gd name="connsiteX3" fmla="*/ 0 w 9140825"/>
              <a:gd name="connsiteY3" fmla="*/ 298450 h 298450"/>
              <a:gd name="connsiteX4" fmla="*/ 0 w 9140825"/>
              <a:gd name="connsiteY4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9140825 w 9140825"/>
              <a:gd name="connsiteY2" fmla="*/ 0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0 h 298450"/>
              <a:gd name="connsiteX4" fmla="*/ 9140825 w 9140825"/>
              <a:gd name="connsiteY4" fmla="*/ 298450 h 298450"/>
              <a:gd name="connsiteX5" fmla="*/ 0 w 9140825"/>
              <a:gd name="connsiteY5" fmla="*/ 298450 h 298450"/>
              <a:gd name="connsiteX6" fmla="*/ 0 w 9140825"/>
              <a:gd name="connsiteY6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1163"/>
              <a:gd name="connsiteY0" fmla="*/ 0 h 298450"/>
              <a:gd name="connsiteX1" fmla="*/ 313765 w 9141163"/>
              <a:gd name="connsiteY1" fmla="*/ 2615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0 h 298450"/>
              <a:gd name="connsiteX1" fmla="*/ 617078 w 9141163"/>
              <a:gd name="connsiteY1" fmla="*/ 6249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163" h="294507">
                <a:moveTo>
                  <a:pt x="0" y="294507"/>
                </a:moveTo>
                <a:cubicBezTo>
                  <a:pt x="511" y="15366"/>
                  <a:pt x="-7900" y="12471"/>
                  <a:pt x="617078" y="2306"/>
                </a:cubicBezTo>
                <a:lnTo>
                  <a:pt x="8534399" y="0"/>
                </a:lnTo>
                <a:cubicBezTo>
                  <a:pt x="9145844" y="5913"/>
                  <a:pt x="9143441" y="18924"/>
                  <a:pt x="9140825" y="294507"/>
                </a:cubicBezTo>
                <a:lnTo>
                  <a:pt x="0" y="294507"/>
                </a:lnTo>
                <a:close/>
              </a:path>
            </a:pathLst>
          </a:custGeom>
          <a:gradFill>
            <a:gsLst>
              <a:gs pos="100000">
                <a:srgbClr val="545658"/>
              </a:gs>
              <a:gs pos="0">
                <a:schemeClr val="accent1">
                  <a:shade val="67500"/>
                  <a:satMod val="115000"/>
                </a:schemeClr>
              </a:gs>
              <a:gs pos="0">
                <a:srgbClr val="156A9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7EF0CB-AE2F-466C-9C20-698564BA22A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4" y="0"/>
            <a:ext cx="1536618" cy="61493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5689B-5B5D-43C0-AEC9-58418D0E3420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457200" y="1196811"/>
            <a:ext cx="11273246" cy="469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Slide Content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4F8D9-01BE-4219-9B08-AA93267338ED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│ Dallas, TX │  May 27 – 30,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1EC18-8DFB-42B4-A878-68559E320F4E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180717" y="6553797"/>
            <a:ext cx="636914" cy="2830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809085-9F74-409E-B667-8D1E1AE13955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919592" y="1"/>
            <a:ext cx="8352814" cy="617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Here 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4712218-FECC-4A08-9C07-DD9BF1A8EF20}"/>
              </a:ext>
            </a:extLst>
          </p:cNvPr>
          <p:cNvSpPr txBox="1">
            <a:spLocks/>
          </p:cNvSpPr>
          <p:nvPr userDrawn="1"/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pic>
        <p:nvPicPr>
          <p:cNvPr id="7" name="Picture 6" descr="A blue and grey logo&#10;&#10;AI-generated content may be incorrect.">
            <a:extLst>
              <a:ext uri="{FF2B5EF4-FFF2-40B4-BE49-F238E27FC236}">
                <a16:creationId xmlns:a16="http://schemas.microsoft.com/office/drawing/2014/main" id="{CB83C13C-BE41-B0DC-6AD7-5743B9B7C69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64008"/>
            <a:ext cx="1728995" cy="53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2" r:id="rId3"/>
    <p:sldLayoutId id="2147483653" r:id="rId4"/>
    <p:sldLayoutId id="2147483650" r:id="rId5"/>
    <p:sldLayoutId id="2147483655" r:id="rId6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F48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F48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F48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2C4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2C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DA030-59B9-4054-934A-8456A93698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t>1</a:t>
            </a:fld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48BE0D9-D70E-41F8-8742-F58730A584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E35461D-72C3-4077-A2CC-35D58626F9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8BF317D-AD90-AD4D-3067-5F39064B9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│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69758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B131E-7020-4D1D-83E4-A93E18FD4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76BD2-17DB-43DB-BE16-9D46F22E95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4CA0C-E5BF-D805-1202-76AAA165D1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│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3587875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 anchorCtr="0">
        <a:normAutofit/>
      </a:bodyPr>
      <a:lstStyle>
        <a:defPPr>
          <a:defRPr sz="4000" dirty="0" smtClean="0">
            <a:solidFill>
              <a:srgbClr val="323B5F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7331</TotalTime>
  <Words>48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john.maddox@uky.edu</dc:creator>
  <cp:lastModifiedBy>PRITISH PARIDA</cp:lastModifiedBy>
  <cp:revision>50</cp:revision>
  <dcterms:created xsi:type="dcterms:W3CDTF">2018-01-19T17:44:35Z</dcterms:created>
  <dcterms:modified xsi:type="dcterms:W3CDTF">2025-04-07T14:37:09Z</dcterms:modified>
</cp:coreProperties>
</file>