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6596"/>
    <a:srgbClr val="6468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989" autoAdjust="0"/>
    <p:restoredTop sz="94660"/>
  </p:normalViewPr>
  <p:slideViewPr>
    <p:cSldViewPr snapToGrid="0" showGuides="1">
      <p:cViewPr>
        <p:scale>
          <a:sx n="70" d="100"/>
          <a:sy n="70" d="100"/>
        </p:scale>
        <p:origin x="1046" y="26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>
          <a:gsLst>
            <a:gs pos="63000">
              <a:srgbClr val="066596"/>
            </a:gs>
            <a:gs pos="85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29DDA-C2F8-EEDD-2C37-6F69F29C40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804" y="279525"/>
            <a:ext cx="6771198" cy="2387600"/>
          </a:xfrm>
        </p:spPr>
        <p:txBody>
          <a:bodyPr anchor="t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10C9B2-6241-78D9-65D3-22D0D4B771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804" y="3236278"/>
            <a:ext cx="6771198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A silver diamond shaped logo&#10;&#10;AI-generated content may be incorrect.">
            <a:extLst>
              <a:ext uri="{FF2B5EF4-FFF2-40B4-BE49-F238E27FC236}">
                <a16:creationId xmlns:a16="http://schemas.microsoft.com/office/drawing/2014/main" id="{BE6C28C5-3750-8CCA-9B1D-6633BBA2A9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089" y="196416"/>
            <a:ext cx="4325510" cy="4325510"/>
          </a:xfrm>
          <a:prstGeom prst="rect">
            <a:avLst/>
          </a:prstGeom>
        </p:spPr>
      </p:pic>
      <p:pic>
        <p:nvPicPr>
          <p:cNvPr id="8" name="Picture 7" descr="A silver number on a black background&#10;&#10;AI-generated content may be incorrect.">
            <a:extLst>
              <a:ext uri="{FF2B5EF4-FFF2-40B4-BE49-F238E27FC236}">
                <a16:creationId xmlns:a16="http://schemas.microsoft.com/office/drawing/2014/main" id="{A728E49A-0E58-657E-85D9-67C79689E1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913" y="995840"/>
            <a:ext cx="2991862" cy="299186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72788CD-E582-9205-9406-51B2ACFD48A1}"/>
              </a:ext>
            </a:extLst>
          </p:cNvPr>
          <p:cNvSpPr txBox="1"/>
          <p:nvPr userDrawn="1"/>
        </p:nvSpPr>
        <p:spPr>
          <a:xfrm>
            <a:off x="90778" y="5905862"/>
            <a:ext cx="6930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66596"/>
                </a:solidFill>
              </a:rPr>
              <a:t>The 25</a:t>
            </a:r>
            <a:r>
              <a:rPr lang="en-US" b="1" baseline="30000" dirty="0">
                <a:solidFill>
                  <a:srgbClr val="066596"/>
                </a:solidFill>
              </a:rPr>
              <a:t>th</a:t>
            </a:r>
            <a:r>
              <a:rPr lang="en-US" b="1" dirty="0">
                <a:solidFill>
                  <a:srgbClr val="066596"/>
                </a:solidFill>
              </a:rPr>
              <a:t> IEEE Intersociety Conference on Thermal and Thermomechanical Phenomena in Electronic Systems</a:t>
            </a:r>
          </a:p>
          <a:p>
            <a:pPr>
              <a:defRPr/>
            </a:pPr>
            <a:r>
              <a:rPr lang="en-US" b="1" dirty="0">
                <a:solidFill>
                  <a:srgbClr val="066596"/>
                </a:solidFill>
              </a:rPr>
              <a:t>Orlando, FL  │  May 26 – 29, 2026</a:t>
            </a:r>
          </a:p>
        </p:txBody>
      </p:sp>
      <p:pic>
        <p:nvPicPr>
          <p:cNvPr id="15" name="Picture 14" descr="A logo for a company&#10;&#10;AI-generated content may be incorrect.">
            <a:extLst>
              <a:ext uri="{FF2B5EF4-FFF2-40B4-BE49-F238E27FC236}">
                <a16:creationId xmlns:a16="http://schemas.microsoft.com/office/drawing/2014/main" id="{4F6CC109-5A56-7BFD-1B86-F47B704F191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4" b="30410"/>
          <a:stretch>
            <a:fillRect/>
          </a:stretch>
        </p:blipFill>
        <p:spPr>
          <a:xfrm>
            <a:off x="7334886" y="5905861"/>
            <a:ext cx="2474750" cy="923331"/>
          </a:xfrm>
          <a:prstGeom prst="rect">
            <a:avLst/>
          </a:prstGeom>
        </p:spPr>
      </p:pic>
      <p:pic>
        <p:nvPicPr>
          <p:cNvPr id="16" name="Picture 15" descr="A blue and black logo&#10;&#10;AI-generated content may be incorrect.">
            <a:extLst>
              <a:ext uri="{FF2B5EF4-FFF2-40B4-BE49-F238E27FC236}">
                <a16:creationId xmlns:a16="http://schemas.microsoft.com/office/drawing/2014/main" id="{5D32B6CA-A4CE-E4E0-674B-33D6CF2340C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143" y="5905861"/>
            <a:ext cx="1646976" cy="92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742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79D7C6C-497D-734B-D1E3-342B791A3275}"/>
              </a:ext>
            </a:extLst>
          </p:cNvPr>
          <p:cNvSpPr/>
          <p:nvPr userDrawn="1"/>
        </p:nvSpPr>
        <p:spPr>
          <a:xfrm>
            <a:off x="7010400" y="0"/>
            <a:ext cx="5181600" cy="6858000"/>
          </a:xfrm>
          <a:prstGeom prst="rect">
            <a:avLst/>
          </a:prstGeom>
          <a:gradFill>
            <a:gsLst>
              <a:gs pos="63000">
                <a:srgbClr val="066596"/>
              </a:gs>
              <a:gs pos="85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029DDA-C2F8-EEDD-2C37-6F69F29C40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804" y="279525"/>
            <a:ext cx="6515742" cy="2387600"/>
          </a:xfrm>
        </p:spPr>
        <p:txBody>
          <a:bodyPr anchor="t">
            <a:normAutofit/>
          </a:bodyPr>
          <a:lstStyle>
            <a:lvl1pPr algn="l">
              <a:defRPr sz="5400">
                <a:solidFill>
                  <a:srgbClr val="06659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10C9B2-6241-78D9-65D3-22D0D4B771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804" y="3236278"/>
            <a:ext cx="651574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6659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A silver diamond shaped logo&#10;&#10;AI-generated content may be incorrect.">
            <a:extLst>
              <a:ext uri="{FF2B5EF4-FFF2-40B4-BE49-F238E27FC236}">
                <a16:creationId xmlns:a16="http://schemas.microsoft.com/office/drawing/2014/main" id="{BE6C28C5-3750-8CCA-9B1D-6633BBA2A9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626" y="1877272"/>
            <a:ext cx="3489676" cy="3489676"/>
          </a:xfrm>
          <a:prstGeom prst="rect">
            <a:avLst/>
          </a:prstGeom>
        </p:spPr>
      </p:pic>
      <p:pic>
        <p:nvPicPr>
          <p:cNvPr id="8" name="Picture 7" descr="A silver number on a black background&#10;&#10;AI-generated content may be incorrect.">
            <a:extLst>
              <a:ext uri="{FF2B5EF4-FFF2-40B4-BE49-F238E27FC236}">
                <a16:creationId xmlns:a16="http://schemas.microsoft.com/office/drawing/2014/main" id="{A728E49A-0E58-657E-85D9-67C79689E1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228" y="2514391"/>
            <a:ext cx="2413734" cy="241373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72788CD-E582-9205-9406-51B2ACFD48A1}"/>
              </a:ext>
            </a:extLst>
          </p:cNvPr>
          <p:cNvSpPr txBox="1"/>
          <p:nvPr userDrawn="1"/>
        </p:nvSpPr>
        <p:spPr>
          <a:xfrm>
            <a:off x="7334886" y="183131"/>
            <a:ext cx="46073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</a:rPr>
              <a:t>The 25</a:t>
            </a:r>
            <a:r>
              <a:rPr lang="en-US" b="1" baseline="30000" dirty="0">
                <a:solidFill>
                  <a:schemeClr val="bg1"/>
                </a:solidFill>
              </a:rPr>
              <a:t>th</a:t>
            </a:r>
            <a:r>
              <a:rPr lang="en-US" b="1" dirty="0">
                <a:solidFill>
                  <a:schemeClr val="bg1"/>
                </a:solidFill>
              </a:rPr>
              <a:t> IEEE Intersociety Conference on Thermal and Thermomechanical Phenomena in Electronic Systems</a:t>
            </a:r>
          </a:p>
          <a:p>
            <a:pPr algn="ctr">
              <a:defRPr/>
            </a:pPr>
            <a:endParaRPr lang="en-US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</a:rPr>
              <a:t>Orlando, FL  │  May 26 – 29, 2026</a:t>
            </a:r>
          </a:p>
        </p:txBody>
      </p:sp>
      <p:pic>
        <p:nvPicPr>
          <p:cNvPr id="15" name="Picture 14" descr="A logo for a company&#10;&#10;AI-generated content may be incorrect.">
            <a:extLst>
              <a:ext uri="{FF2B5EF4-FFF2-40B4-BE49-F238E27FC236}">
                <a16:creationId xmlns:a16="http://schemas.microsoft.com/office/drawing/2014/main" id="{4F6CC109-5A56-7BFD-1B86-F47B704F191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4" b="30410"/>
          <a:stretch>
            <a:fillRect/>
          </a:stretch>
        </p:blipFill>
        <p:spPr>
          <a:xfrm>
            <a:off x="7334886" y="5905861"/>
            <a:ext cx="2474750" cy="923331"/>
          </a:xfrm>
          <a:prstGeom prst="rect">
            <a:avLst/>
          </a:prstGeom>
        </p:spPr>
      </p:pic>
      <p:pic>
        <p:nvPicPr>
          <p:cNvPr id="16" name="Picture 15" descr="A blue and black logo&#10;&#10;AI-generated content may be incorrect.">
            <a:extLst>
              <a:ext uri="{FF2B5EF4-FFF2-40B4-BE49-F238E27FC236}">
                <a16:creationId xmlns:a16="http://schemas.microsoft.com/office/drawing/2014/main" id="{5D32B6CA-A4CE-E4E0-674B-33D6CF2340C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143" y="5905861"/>
            <a:ext cx="1646976" cy="92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8473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Pr>
        <a:solidFill>
          <a:srgbClr val="0665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29DDA-C2F8-EEDD-2C37-6F69F29C40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804" y="279525"/>
            <a:ext cx="6771198" cy="2387600"/>
          </a:xfrm>
        </p:spPr>
        <p:txBody>
          <a:bodyPr anchor="t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1860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69DBF-0C4A-46A4-3E58-9D4AB4D75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D4864-6A89-20E9-320E-CDAD85D4C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343" y="1589314"/>
            <a:ext cx="11608905" cy="4342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E1520A-20F7-C3A3-2AE0-ACAEA5580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8F7A-648E-47CB-80BA-DA835DDD65F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blue and grey logo&#10;&#10;AI-generated content may be incorrect.">
            <a:extLst>
              <a:ext uri="{FF2B5EF4-FFF2-40B4-BE49-F238E27FC236}">
                <a16:creationId xmlns:a16="http://schemas.microsoft.com/office/drawing/2014/main" id="{C8839E4D-CBAA-1B4B-C3C0-A774271491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36" y="6311239"/>
            <a:ext cx="1503682" cy="46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992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954D0-CB02-D36E-98BF-88E10DFCD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ECB94-74F5-1F8A-1A2A-C6EB084906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0343" y="1600200"/>
            <a:ext cx="5749457" cy="438694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150D68-33EE-8810-4EE9-314CA28C30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749456" cy="438694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E95231-531C-A876-6CDB-38FC0FC6A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8F7A-648E-47CB-80BA-DA835DDD65F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blue and grey logo&#10;&#10;AI-generated content may be incorrect.">
            <a:extLst>
              <a:ext uri="{FF2B5EF4-FFF2-40B4-BE49-F238E27FC236}">
                <a16:creationId xmlns:a16="http://schemas.microsoft.com/office/drawing/2014/main" id="{D7E0E8D2-A6F5-D270-0E55-6C5BA73762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36" y="6311239"/>
            <a:ext cx="1503682" cy="46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79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673E7-5152-8D83-0C8C-486E9C4BD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5CED12-DCF3-EF9F-FD0C-A42199BA7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8F7A-648E-47CB-80BA-DA835DDD65F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blue and grey logo&#10;&#10;AI-generated content may be incorrect.">
            <a:extLst>
              <a:ext uri="{FF2B5EF4-FFF2-40B4-BE49-F238E27FC236}">
                <a16:creationId xmlns:a16="http://schemas.microsoft.com/office/drawing/2014/main" id="{35A1078B-0489-42B4-606D-C1CB53677F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36" y="6311239"/>
            <a:ext cx="1503682" cy="46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909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340AA7-AF7F-EC09-16A3-568C2DE48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8F7A-648E-47CB-80BA-DA835DDD65F2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 blue and grey logo&#10;&#10;AI-generated content may be incorrect.">
            <a:extLst>
              <a:ext uri="{FF2B5EF4-FFF2-40B4-BE49-F238E27FC236}">
                <a16:creationId xmlns:a16="http://schemas.microsoft.com/office/drawing/2014/main" id="{144779A2-0BBA-0EAF-CB72-2BD579115D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36" y="6311239"/>
            <a:ext cx="1503682" cy="46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537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Title">
    <p:bg>
      <p:bgPr>
        <a:gradFill flip="none" rotWithShape="1">
          <a:gsLst>
            <a:gs pos="63000">
              <a:srgbClr val="066596"/>
            </a:gs>
            <a:gs pos="85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29DDA-C2F8-EEDD-2C37-6F69F29C40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0401" y="1041400"/>
            <a:ext cx="6771198" cy="2387600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your title here</a:t>
            </a:r>
          </a:p>
        </p:txBody>
      </p:sp>
      <p:pic>
        <p:nvPicPr>
          <p:cNvPr id="3" name="Picture 2" descr="A blue and grey logo&#10;&#10;AI-generated content may be incorrect.">
            <a:extLst>
              <a:ext uri="{FF2B5EF4-FFF2-40B4-BE49-F238E27FC236}">
                <a16:creationId xmlns:a16="http://schemas.microsoft.com/office/drawing/2014/main" id="{155DFE04-FF8D-841E-2460-21559CB372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15" y="5905861"/>
            <a:ext cx="3010145" cy="923331"/>
          </a:xfrm>
          <a:prstGeom prst="rect">
            <a:avLst/>
          </a:prstGeom>
        </p:spPr>
      </p:pic>
      <p:pic>
        <p:nvPicPr>
          <p:cNvPr id="4" name="Picture 3" descr="A logo for a company&#10;&#10;AI-generated content may be incorrect.">
            <a:extLst>
              <a:ext uri="{FF2B5EF4-FFF2-40B4-BE49-F238E27FC236}">
                <a16:creationId xmlns:a16="http://schemas.microsoft.com/office/drawing/2014/main" id="{422F201D-3EDE-A490-BDC9-EE9A6DC346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4" b="30410"/>
          <a:stretch>
            <a:fillRect/>
          </a:stretch>
        </p:blipFill>
        <p:spPr>
          <a:xfrm>
            <a:off x="5451176" y="5905861"/>
            <a:ext cx="2474750" cy="923331"/>
          </a:xfrm>
          <a:prstGeom prst="rect">
            <a:avLst/>
          </a:prstGeom>
        </p:spPr>
      </p:pic>
      <p:pic>
        <p:nvPicPr>
          <p:cNvPr id="5" name="Picture 4" descr="A blue and black logo&#10;&#10;AI-generated content may be incorrect.">
            <a:extLst>
              <a:ext uri="{FF2B5EF4-FFF2-40B4-BE49-F238E27FC236}">
                <a16:creationId xmlns:a16="http://schemas.microsoft.com/office/drawing/2014/main" id="{436D2D1D-8D27-47C1-DE91-8020989ECB5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143" y="5905861"/>
            <a:ext cx="1646976" cy="92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9026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A0534C-A229-538A-AE19-0B74C5D14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343" y="239487"/>
            <a:ext cx="11608905" cy="979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CCDB43-15DC-723A-245E-ED615EA63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0343" y="1545771"/>
            <a:ext cx="11608905" cy="43859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8F76A1-D8A8-2660-8028-E5B1C6ED6A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67191" y="6296148"/>
            <a:ext cx="2743200" cy="4612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3B078F7A-648E-47CB-80BA-DA835DDD65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839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8" r:id="rId3"/>
    <p:sldLayoutId id="2147483650" r:id="rId4"/>
    <p:sldLayoutId id="2147483652" r:id="rId5"/>
    <p:sldLayoutId id="2147483654" r:id="rId6"/>
    <p:sldLayoutId id="2147483655" r:id="rId7"/>
    <p:sldLayoutId id="214748365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66596"/>
          </a:solidFill>
          <a:latin typeface="Arial" panose="020B0604020202020204" pitchFamily="34" charset="0"/>
          <a:ea typeface="Calibri" panose="020F050202020403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Calibri" panose="020F050202020403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Calibri" panose="020F050202020403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Calibri" panose="020F050202020403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Calibri" panose="020F050202020403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Calibri" panose="020F050202020403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C093E-D35B-5200-403E-D8D551EA93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8A2A35-81D9-76E4-472D-52740446CD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522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AF790-FE2E-BA7B-CC64-D72C537FE5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FB3E64-7EBF-D7C7-1736-1F012F933A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220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4D621-0180-1615-E52C-1F8827A549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984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E9D1B-0DE9-8C4B-E42D-30518F9AF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B092F-AC12-1B7A-6924-6E3673BA1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305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CC01F-1E1A-589E-2FCB-BBE8E1E3F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0401" y="410029"/>
            <a:ext cx="6771198" cy="23876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101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5658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MILNES DAVID</dc:creator>
  <cp:lastModifiedBy>MILNES DAVID</cp:lastModifiedBy>
  <cp:revision>18</cp:revision>
  <dcterms:created xsi:type="dcterms:W3CDTF">2025-12-05T15:44:33Z</dcterms:created>
  <dcterms:modified xsi:type="dcterms:W3CDTF">2025-12-09T14:02:50Z</dcterms:modified>
</cp:coreProperties>
</file>